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33"/>
    <a:srgbClr val="99FF66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78" autoAdjust="0"/>
    <p:restoredTop sz="94660"/>
  </p:normalViewPr>
  <p:slideViewPr>
    <p:cSldViewPr>
      <p:cViewPr varScale="1">
        <p:scale>
          <a:sx n="46" d="100"/>
          <a:sy n="46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865D9-D549-4F9E-9954-479C2597009D}" type="datetimeFigureOut">
              <a:rPr lang="fr-FR" smtClean="0"/>
              <a:pPr/>
              <a:t>09/01/2012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AD0C-AB56-4276-90C0-9B7957499B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ub.doctissimo.fr/2698741/volcans-342901/photo/volcan-14566971.html" TargetMode="External"/><Relationship Id="rId7" Type="http://schemas.openxmlformats.org/officeDocument/2006/relationships/hyperlink" Target="http://fr.wikipedia.org/wiki/Fichier:Pompeii_the_last_day_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afire44.canalblog.com/archives/2011/02/19/20173291.html" TargetMode="External"/><Relationship Id="rId5" Type="http://schemas.openxmlformats.org/officeDocument/2006/relationships/hyperlink" Target="http://volcanisme.explosif.free.fr/risques" TargetMode="External"/><Relationship Id="rId4" Type="http://schemas.openxmlformats.org/officeDocument/2006/relationships/hyperlink" Target="http://mairie.st-saturnin63.pagesperso-orange.fr/Alent_patrim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552631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411607" cy="7101408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4509120"/>
            <a:ext cx="6400800" cy="1752600"/>
          </a:xfrm>
        </p:spPr>
        <p:txBody>
          <a:bodyPr/>
          <a:lstStyle/>
          <a:p>
            <a:r>
              <a:rPr lang="fr-FR" dirty="0" smtClean="0"/>
              <a:t>By the chemist’s group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000" dirty="0" err="1" smtClean="0"/>
              <a:t>Volcanoes</a:t>
            </a:r>
            <a:endParaRPr lang="fr-FR" sz="8000" dirty="0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552631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411607" cy="710140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r-FR" sz="5400" dirty="0" err="1" smtClean="0"/>
              <a:t>References</a:t>
            </a:r>
            <a:endParaRPr lang="fr-FR" sz="5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112568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picture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: 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http://club.doctissimo.fr/2698741/volcans-342901/photo/volcan-14566971.html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nd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picture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: 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/>
              </a:rPr>
              <a:t>http://mairie.st-saturnin63.pagesperso-orange.fr/Alent_patrim.html</a:t>
            </a:r>
            <a:endParaRPr lang="fr-FR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rd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picture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: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5"/>
              </a:rPr>
              <a:t>http://volcanisme.explosif.free.fr/risques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fr-FR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6"/>
              </a:rPr>
              <a:t>http://seafire44.canalblog.com/archives/2011/02/19/20173291.html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5</a:t>
            </a:r>
            <a:r>
              <a:rPr lang="fr-FR" b="1" baseline="30000" dirty="0" smtClean="0">
                <a:solidFill>
                  <a:schemeClr val="bg1"/>
                </a:solidFill>
              </a:rPr>
              <a:t>th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picture</a:t>
            </a:r>
            <a:r>
              <a:rPr lang="fr-FR" b="1" dirty="0" smtClean="0">
                <a:solidFill>
                  <a:schemeClr val="bg1"/>
                </a:solidFill>
              </a:rPr>
              <a:t> : </a:t>
            </a:r>
            <a:r>
              <a:rPr lang="fr-FR" dirty="0" smtClean="0">
                <a:solidFill>
                  <a:schemeClr val="bg1"/>
                </a:solidFill>
                <a:hlinkClick r:id="rId7"/>
              </a:rPr>
              <a:t>http://fr.wikipedia.org/wiki/Fichier:Pompeii_the_last_day_1.jpg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endParaRPr lang="fr-F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5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Espace réservé du contenu 3" descr="paysages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 advTm="2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paysages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64705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Puy </a:t>
            </a:r>
            <a:r>
              <a:rPr lang="fr-F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Pariou</a:t>
            </a: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(about 8 580 ± 350 </a:t>
            </a:r>
            <a:r>
              <a:rPr lang="fr-F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years</a:t>
            </a: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is at the origin of the chain of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Puys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in France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" name="Connecteur droit 5"/>
          <p:cNvCxnSpPr/>
          <p:nvPr/>
        </p:nvCxnSpPr>
        <p:spPr>
          <a:xfrm rot="16200000" flipH="1">
            <a:off x="4391980" y="2744924"/>
            <a:ext cx="108012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èche vers le bas 6"/>
          <p:cNvSpPr/>
          <p:nvPr/>
        </p:nvSpPr>
        <p:spPr>
          <a:xfrm>
            <a:off x="4643438" y="3000372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paysages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94725" cy="68580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708920"/>
            <a:ext cx="8686800" cy="3082354"/>
          </a:xfrm>
        </p:spPr>
        <p:txBody>
          <a:bodyPr>
            <a:normAutofit fontScale="90000"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volcanoes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essufive</a:t>
            </a:r>
            <a:r>
              <a:rPr lang="fr-FR" dirty="0">
                <a:solidFill>
                  <a:schemeClr val="bg1"/>
                </a:solidFill>
              </a:rPr>
              <a:t> : </a:t>
            </a:r>
            <a:r>
              <a:rPr lang="fr-FR" dirty="0" smtClean="0">
                <a:solidFill>
                  <a:schemeClr val="bg1"/>
                </a:solidFill>
              </a:rPr>
              <a:t>lava </a:t>
            </a:r>
            <a:r>
              <a:rPr lang="fr-FR" dirty="0" err="1" smtClean="0">
                <a:solidFill>
                  <a:schemeClr val="bg1"/>
                </a:solidFill>
              </a:rPr>
              <a:t>fluid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>
                <a:solidFill>
                  <a:schemeClr val="bg1"/>
                </a:solidFill>
              </a:rPr>
              <a:t>projection </a:t>
            </a:r>
            <a:r>
              <a:rPr lang="fr-FR" dirty="0" smtClean="0">
                <a:solidFill>
                  <a:schemeClr val="bg1"/>
                </a:solidFill>
              </a:rPr>
              <a:t>of </a:t>
            </a:r>
            <a:r>
              <a:rPr lang="fr-FR" dirty="0" err="1" smtClean="0">
                <a:solidFill>
                  <a:schemeClr val="bg1"/>
                </a:solidFill>
              </a:rPr>
              <a:t>bombs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(</a:t>
            </a:r>
            <a:r>
              <a:rPr lang="fr-FR" dirty="0" smtClean="0">
                <a:solidFill>
                  <a:schemeClr val="bg1"/>
                </a:solidFill>
              </a:rPr>
              <a:t>blocks of lava </a:t>
            </a:r>
            <a:r>
              <a:rPr lang="en-US" dirty="0" smtClean="0">
                <a:solidFill>
                  <a:schemeClr val="bg1"/>
                </a:solidFill>
              </a:rPr>
              <a:t>that has largely cooled in air</a:t>
            </a:r>
            <a:r>
              <a:rPr lang="fr-FR" dirty="0" smtClean="0">
                <a:solidFill>
                  <a:schemeClr val="bg1"/>
                </a:solidFill>
              </a:rPr>
              <a:t>), </a:t>
            </a:r>
            <a:r>
              <a:rPr lang="fr-FR" dirty="0" err="1" smtClean="0">
                <a:solidFill>
                  <a:schemeClr val="bg1"/>
                </a:solidFill>
              </a:rPr>
              <a:t>circular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craters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</p:cSld>
  <p:clrMapOvr>
    <a:masterClrMapping/>
  </p:clrMapOvr>
  <p:transition spd="slow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39493173_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664" cy="6858000"/>
          </a:xfrm>
        </p:spPr>
      </p:pic>
    </p:spTree>
  </p:cSld>
  <p:clrMapOvr>
    <a:masterClrMapping/>
  </p:clrMapOvr>
  <p:transition spd="slow" advTm="2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39493173_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665" cy="68580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366328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Mont saint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Helens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 (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may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18th of 1980)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destoyed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250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houses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47 bridges, 24 km of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track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300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kilometers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of </a:t>
            </a:r>
            <a:r>
              <a:rPr lang="fr-F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roads</a:t>
            </a:r>
            <a:r>
              <a:rPr lang="fr-F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and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over 500 km2 of forest. </a:t>
            </a:r>
            <a:b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also killed 57 people.</a:t>
            </a:r>
            <a:r>
              <a:rPr lang="en-US" dirty="0" smtClean="0"/>
              <a:t/>
            </a:r>
            <a:br>
              <a:rPr lang="en-US" dirty="0" smtClean="0"/>
            </a:b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39493173_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fr-FR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explosive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volcanoes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: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pyroclastic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en-US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projected ash in the air with different stones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),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viscous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lava (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it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does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not flow),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dome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-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shaped</a:t>
            </a:r>
            <a:r>
              <a:rPr lang="fr-FR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fr-FR" dirty="0" err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volcanoes</a:t>
            </a:r>
            <a:r>
              <a:rPr lang="fr-FR" dirty="0" smtClean="0">
                <a:solidFill>
                  <a:srgbClr val="CCFF99"/>
                </a:solidFill>
              </a:rPr>
              <a:t/>
            </a:r>
            <a:br>
              <a:rPr lang="fr-FR" dirty="0" smtClean="0">
                <a:solidFill>
                  <a:srgbClr val="CCFF99"/>
                </a:solidFill>
              </a:rPr>
            </a:br>
            <a:endParaRPr lang="fr-FR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 advTm="10000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178698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lava rock is a result of a magma in fusion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(magma :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reserve of molten rock located in the thickness of solid rock layers of the planet)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temperature of molten lava is 700 to 1200°C.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FR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FR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quickly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FR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solidify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contact with floor, air or water</a:t>
            </a:r>
            <a:r>
              <a:rPr lang="fr-F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and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form volcanic rocks such as basalts or </a:t>
            </a:r>
            <a:r>
              <a:rPr lang="en-US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rhyolites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fr-FR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20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664" r="527" b="24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0"/>
          </a:xfrm>
        </p:spPr>
        <p:txBody>
          <a:bodyPr>
            <a:normAutofit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Vésuve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 explosive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volcanoes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destroyed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the city of Pompéi. This city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whas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covered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with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ash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the 24th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october</a:t>
            </a:r>
            <a:r>
              <a:rPr lang="fr-F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r-FR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year</a:t>
            </a:r>
            <a:r>
              <a:rPr lang="fr-FR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79</a:t>
            </a:r>
            <a:endParaRPr lang="fr-FR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140</Words>
  <Application>Microsoft Office PowerPoint</Application>
  <PresentationFormat>Affichage à l'écran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Volcanoes</vt:lpstr>
      <vt:lpstr>Diapositive 2</vt:lpstr>
      <vt:lpstr>Puy Pariou (about 8 580 ± 350 years).  It is at the origin of the chain of Puys, in France</vt:lpstr>
      <vt:lpstr>volcanoes essufive : lava fluid, projection of bombs (blocks of lava that has largely cooled in air), circular craters </vt:lpstr>
      <vt:lpstr>Diapositive 5</vt:lpstr>
      <vt:lpstr>Mont saint Helens :  (may, 18th of 1980) destoyed 250 houses, 47 bridges, 24 km of track, 300 kilometers of roads and over 500 km2 of forest.  He also killed 57 people. </vt:lpstr>
      <vt:lpstr> explosive volcanoes: pyroclastic (projected ash in the air with different stones), viscous lava (it does not flow), dome-shaped volcanoes </vt:lpstr>
      <vt:lpstr>The lava rock is a result of a magma in fusion (magma : reserve of molten rock located in the thickness of solid rock layers of the planet). The temperature of molten lava is 700 to 1200°C. They quickly solidify in contact with floor, air or water and and form volcanic rocks such as basalts or rhyolites.</vt:lpstr>
      <vt:lpstr>  Vésuve is an explosive volcanoes who destroyed the city of Pompéi. This city whas covered with ash the 24th october year 79</vt:lpstr>
      <vt:lpstr>References</vt:lpstr>
    </vt:vector>
  </TitlesOfParts>
  <Company>Lycée Clément ADER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volcans</dc:title>
  <dc:creator>richardm</dc:creator>
  <cp:lastModifiedBy>Your User Name</cp:lastModifiedBy>
  <cp:revision>22</cp:revision>
  <dcterms:created xsi:type="dcterms:W3CDTF">2011-10-04T07:55:24Z</dcterms:created>
  <dcterms:modified xsi:type="dcterms:W3CDTF">2012-01-09T19:46:02Z</dcterms:modified>
</cp:coreProperties>
</file>